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9" r:id="rId13"/>
    <p:sldId id="280" r:id="rId14"/>
    <p:sldId id="271" r:id="rId15"/>
    <p:sldId id="272" r:id="rId16"/>
    <p:sldId id="273" r:id="rId17"/>
    <p:sldId id="274" r:id="rId18"/>
    <p:sldId id="290" r:id="rId19"/>
    <p:sldId id="275" r:id="rId20"/>
    <p:sldId id="281" r:id="rId21"/>
    <p:sldId id="282" r:id="rId22"/>
    <p:sldId id="283" r:id="rId23"/>
    <p:sldId id="291" r:id="rId24"/>
    <p:sldId id="292" r:id="rId25"/>
    <p:sldId id="284" r:id="rId26"/>
    <p:sldId id="287" r:id="rId27"/>
    <p:sldId id="288" r:id="rId28"/>
    <p:sldId id="289" r:id="rId29"/>
    <p:sldId id="29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50" d="100"/>
          <a:sy n="50" d="100"/>
        </p:scale>
        <p:origin x="2112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3BAAF-8D58-4568-87FA-64C1AC06823B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81416-C029-4715-8D81-D51B232424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8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06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904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06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46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91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97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49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7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71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225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91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8467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10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10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85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921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064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12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953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79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432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89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28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5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676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4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80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9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57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8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7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8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4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4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2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4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B6A1-8F4A-47BC-8076-DF283FC3E3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A54BF-B4D9-4108-90E9-D9700B2E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9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114165" y="1741024"/>
            <a:ext cx="4351020" cy="9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b="1" dirty="0">
                <a:latin typeface="+mj-ea"/>
                <a:ea typeface="+mj-ea"/>
              </a:rPr>
              <a:t>화면 정의서</a:t>
            </a:r>
            <a:endParaRPr b="1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77650"/>
              </p:ext>
            </p:extLst>
          </p:nvPr>
        </p:nvGraphicFramePr>
        <p:xfrm>
          <a:off x="6570960" y="5665425"/>
          <a:ext cx="52480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9344">
                  <a:extLst>
                    <a:ext uri="{9D8B030D-6E8A-4147-A177-3AD203B41FA5}">
                      <a16:colId xmlns:a16="http://schemas.microsoft.com/office/drawing/2014/main" val="235193671"/>
                    </a:ext>
                  </a:extLst>
                </a:gridCol>
                <a:gridCol w="1749344">
                  <a:extLst>
                    <a:ext uri="{9D8B030D-6E8A-4147-A177-3AD203B41FA5}">
                      <a16:colId xmlns:a16="http://schemas.microsoft.com/office/drawing/2014/main" val="4042779417"/>
                    </a:ext>
                  </a:extLst>
                </a:gridCol>
                <a:gridCol w="1749344">
                  <a:extLst>
                    <a:ext uri="{9D8B030D-6E8A-4147-A177-3AD203B41FA5}">
                      <a16:colId xmlns:a16="http://schemas.microsoft.com/office/drawing/2014/main" val="307985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버전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작성자 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작성일</a:t>
                      </a:r>
                      <a:endParaRPr lang="ko-KR" altLang="en-US" sz="15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4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Version1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노세희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2024-03-11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02299"/>
                  </a:ext>
                </a:extLst>
              </a:tr>
            </a:tbl>
          </a:graphicData>
        </a:graphic>
      </p:graphicFrame>
      <p:sp>
        <p:nvSpPr>
          <p:cNvPr id="5" name="Google Shape;84;p13"/>
          <p:cNvSpPr txBox="1">
            <a:spLocks/>
          </p:cNvSpPr>
          <p:nvPr/>
        </p:nvSpPr>
        <p:spPr>
          <a:xfrm>
            <a:off x="902426" y="2680298"/>
            <a:ext cx="4351020" cy="77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b="1" dirty="0" smtClean="0">
                <a:latin typeface="+mj-ea"/>
                <a:ea typeface="+mj-ea"/>
              </a:rPr>
              <a:t>특화프로젝트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ko-KR" altLang="en-US" sz="2400" b="1" dirty="0" smtClean="0">
                <a:latin typeface="+mj-ea"/>
                <a:ea typeface="+mj-ea"/>
              </a:rPr>
              <a:t>빅데이터</a:t>
            </a:r>
            <a:r>
              <a:rPr lang="en-US" altLang="ko-KR" sz="2400" b="1" dirty="0" smtClean="0">
                <a:latin typeface="+mj-ea"/>
                <a:ea typeface="+mj-ea"/>
              </a:rPr>
              <a:t>_</a:t>
            </a:r>
            <a:r>
              <a:rPr lang="ko-KR" altLang="en-US" sz="2400" b="1" dirty="0" smtClean="0">
                <a:latin typeface="+mj-ea"/>
                <a:ea typeface="+mj-ea"/>
              </a:rPr>
              <a:t>추천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" y="8792"/>
            <a:ext cx="1143160" cy="1143160"/>
          </a:xfrm>
          <a:prstGeom prst="rect">
            <a:avLst/>
          </a:prstGeom>
        </p:spPr>
      </p:pic>
      <p:sp>
        <p:nvSpPr>
          <p:cNvPr id="7" name="Google Shape;84;p13"/>
          <p:cNvSpPr txBox="1">
            <a:spLocks/>
          </p:cNvSpPr>
          <p:nvPr/>
        </p:nvSpPr>
        <p:spPr>
          <a:xfrm>
            <a:off x="902425" y="1263044"/>
            <a:ext cx="3295105" cy="37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400" dirty="0" smtClean="0">
                <a:latin typeface="+mj-ea"/>
                <a:ea typeface="+mj-ea"/>
              </a:rPr>
              <a:t>A406</a:t>
            </a:r>
            <a:r>
              <a:rPr lang="ko-KR" altLang="en-US" sz="2400" dirty="0" smtClean="0">
                <a:latin typeface="+mj-ea"/>
                <a:ea typeface="+mj-ea"/>
              </a:rPr>
              <a:t>조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en-US" altLang="ko-KR" sz="2400" dirty="0" smtClean="0">
                <a:latin typeface="+mj-ea"/>
                <a:ea typeface="+mj-ea"/>
              </a:rPr>
              <a:t>F5</a:t>
            </a:r>
            <a:r>
              <a:rPr lang="ko-KR" altLang="en-US" sz="2400" dirty="0" err="1" smtClean="0">
                <a:latin typeface="+mj-ea"/>
                <a:ea typeface="+mj-ea"/>
              </a:rPr>
              <a:t>세희고침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54FC77-FA0A-4B39-8E63-5C27842B7C6B}"/>
              </a:ext>
            </a:extLst>
          </p:cNvPr>
          <p:cNvSpPr/>
          <p:nvPr/>
        </p:nvSpPr>
        <p:spPr>
          <a:xfrm flipH="1">
            <a:off x="1007161" y="1770208"/>
            <a:ext cx="107004" cy="867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</p:spTree>
    <p:extLst>
      <p:ext uri="{BB962C8B-B14F-4D97-AF65-F5344CB8AC3E}">
        <p14:creationId xmlns:p14="http://schemas.microsoft.com/office/powerpoint/2010/main" val="1306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12525262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첫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UI-B-1000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소셜회원가입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자체회원가입 이용 가능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0" y="2309186"/>
            <a:ext cx="50625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08" y="2309186"/>
            <a:ext cx="1660563" cy="36000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4" name="직사각형 13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55883" y="3674658"/>
            <a:ext cx="1563997" cy="7906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09410" y="3712758"/>
            <a:ext cx="1563997" cy="96592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180304" y="38953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7933831" y="40271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2555883" y="4486910"/>
            <a:ext cx="1563997" cy="226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09410" y="4712970"/>
            <a:ext cx="1563997" cy="2514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80304" y="448691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7945214" y="469319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0" name="직사각형 2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3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1738048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자체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로그인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UI-B-1001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로그인 창에서 계정 유무 확인 후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없는 계정이면 회원가입으로 이동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7" y="2309186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21" y="2309186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9" name="타원 8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0" name="타원 9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2026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자체로그인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아이디</a:t>
            </a:r>
            <a:r>
              <a:rPr lang="en-US" altLang="ko-KR" sz="1200" dirty="0" smtClean="0">
                <a:latin typeface="Arial"/>
              </a:rPr>
              <a:t>,</a:t>
            </a:r>
            <a:r>
              <a:rPr lang="ko-KR" altLang="en-US" sz="1200" dirty="0" smtClean="0">
                <a:latin typeface="Arial"/>
              </a:rPr>
              <a:t>비밀번호 입력 시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없는 </a:t>
            </a:r>
            <a:r>
              <a:rPr lang="ko-KR" altLang="en-US" sz="1200" dirty="0" err="1" smtClean="0">
                <a:latin typeface="Arial"/>
              </a:rPr>
              <a:t>아이디면</a:t>
            </a:r>
            <a:r>
              <a:rPr lang="ko-KR" altLang="en-US" sz="1200" dirty="0" smtClean="0">
                <a:latin typeface="Arial"/>
              </a:rPr>
              <a:t> 알림 출력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비밀번호가 틀리면 출력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34819" y="3175670"/>
            <a:ext cx="2161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자체 회원가입 페이지로 이동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5343" y="3011170"/>
            <a:ext cx="2877177" cy="15836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42360" y="4648200"/>
            <a:ext cx="567690" cy="990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77825" y="367120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6" name="직사각형 15"/>
          <p:cNvSpPr/>
          <p:nvPr/>
        </p:nvSpPr>
        <p:spPr>
          <a:xfrm>
            <a:off x="6376416" y="3047680"/>
            <a:ext cx="1505712" cy="16360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216479" y="4722493"/>
            <a:ext cx="479722" cy="781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65355" y="462974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714400" y="47262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40505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74430317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자체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UI-B-1002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이메일 인증을 통한 자체 회원가입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7548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아이디 중복 검사를 통해 사용가능여부 표시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3107" y="2754802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비밀번호 영문자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숫자</a:t>
            </a:r>
            <a:r>
              <a:rPr lang="en-US" altLang="ko-KR" sz="1200" dirty="0">
                <a:latin typeface="Arial"/>
              </a:rPr>
              <a:t> </a:t>
            </a:r>
            <a:r>
              <a:rPr lang="ko-KR" altLang="en-US" sz="1200" dirty="0" smtClean="0">
                <a:latin typeface="Arial"/>
              </a:rPr>
              <a:t>포함하여 </a:t>
            </a:r>
            <a:r>
              <a:rPr lang="en-US" altLang="ko-KR" sz="1200" dirty="0" smtClean="0">
                <a:latin typeface="Arial"/>
              </a:rPr>
              <a:t>8</a:t>
            </a:r>
            <a:r>
              <a:rPr lang="ko-KR" altLang="en-US" sz="1200" dirty="0" smtClean="0">
                <a:latin typeface="Arial"/>
              </a:rPr>
              <a:t>자 이상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확인을 통해 보안 강화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2" y="2314950"/>
            <a:ext cx="166056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  <a:ln w="635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2527935" y="3234689"/>
            <a:ext cx="1872615" cy="2857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27935" y="3520440"/>
            <a:ext cx="1872615" cy="4648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27935" y="3985260"/>
            <a:ext cx="1872615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39280" y="4261109"/>
            <a:ext cx="2844250" cy="179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60974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4460974" y="35833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4460973" y="39398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5443953" y="419714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4</a:t>
            </a:r>
            <a:endParaRPr lang="ko-KR" altLang="en-US" sz="1867" dirty="0"/>
          </a:p>
        </p:txBody>
      </p:sp>
      <p:sp>
        <p:nvSpPr>
          <p:cNvPr id="26" name="직사각형 25"/>
          <p:cNvSpPr/>
          <p:nvPr/>
        </p:nvSpPr>
        <p:spPr>
          <a:xfrm>
            <a:off x="6531073" y="3085724"/>
            <a:ext cx="1094007" cy="3794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31073" y="3474719"/>
            <a:ext cx="1094007" cy="6191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531073" y="4110389"/>
            <a:ext cx="1094007" cy="2253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31073" y="4545330"/>
            <a:ext cx="1340387" cy="1419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717837" y="313273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6" name="타원 35"/>
          <p:cNvSpPr/>
          <p:nvPr/>
        </p:nvSpPr>
        <p:spPr>
          <a:xfrm>
            <a:off x="7745214" y="366005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7" name="타원 36"/>
          <p:cNvSpPr/>
          <p:nvPr/>
        </p:nvSpPr>
        <p:spPr>
          <a:xfrm>
            <a:off x="7734795" y="409931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38" name="타원 37"/>
          <p:cNvSpPr/>
          <p:nvPr/>
        </p:nvSpPr>
        <p:spPr>
          <a:xfrm>
            <a:off x="7922596" y="44508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41" name="타원 40"/>
          <p:cNvSpPr/>
          <p:nvPr/>
        </p:nvSpPr>
        <p:spPr>
          <a:xfrm>
            <a:off x="8678968" y="343928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44" name="직사각형 43"/>
          <p:cNvSpPr/>
          <p:nvPr/>
        </p:nvSpPr>
        <p:spPr>
          <a:xfrm>
            <a:off x="8950867" y="3431507"/>
            <a:ext cx="843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이름 입력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687256" y="402040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53" name="직사각형 52"/>
          <p:cNvSpPr/>
          <p:nvPr/>
        </p:nvSpPr>
        <p:spPr>
          <a:xfrm>
            <a:off x="8950867" y="4012614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이메일로 인증번호 요청</a:t>
            </a:r>
            <a:endParaRPr lang="en-US" altLang="ko-KR" sz="1200" dirty="0">
              <a:latin typeface="Arial"/>
            </a:endParaRPr>
          </a:p>
          <a:p>
            <a:pPr lvl="0"/>
            <a:r>
              <a:rPr lang="en-US" altLang="ko-KR" sz="1200" dirty="0" smtClean="0">
                <a:latin typeface="Arial"/>
              </a:rPr>
              <a:t>- </a:t>
            </a:r>
            <a:r>
              <a:rPr lang="ko-KR" altLang="en-US" sz="1200" dirty="0" err="1" smtClean="0">
                <a:latin typeface="Arial"/>
              </a:rPr>
              <a:t>재요청</a:t>
            </a:r>
            <a:r>
              <a:rPr lang="ko-KR" altLang="en-US" sz="1200" dirty="0" smtClean="0">
                <a:latin typeface="Arial"/>
              </a:rPr>
              <a:t> 가능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err="1" smtClean="0">
                <a:latin typeface="Arial"/>
              </a:rPr>
              <a:t>요청버튼</a:t>
            </a:r>
            <a:r>
              <a:rPr lang="ko-KR" altLang="en-US" sz="1200" dirty="0" smtClean="0">
                <a:latin typeface="Arial"/>
              </a:rPr>
              <a:t> 클릭 시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인증번호 입력 폼 생성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539280" y="4451609"/>
            <a:ext cx="2844250" cy="1660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828544" y="4754369"/>
            <a:ext cx="1493520" cy="27092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713220" y="5092976"/>
            <a:ext cx="845820" cy="2543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31072" y="4701678"/>
            <a:ext cx="1338059" cy="13376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440183" y="45049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63" name="타원 62"/>
          <p:cNvSpPr/>
          <p:nvPr/>
        </p:nvSpPr>
        <p:spPr>
          <a:xfrm>
            <a:off x="4361161" y="47580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64" name="타원 63"/>
          <p:cNvSpPr/>
          <p:nvPr/>
        </p:nvSpPr>
        <p:spPr>
          <a:xfrm>
            <a:off x="7928021" y="474016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65" name="타원 64"/>
          <p:cNvSpPr/>
          <p:nvPr/>
        </p:nvSpPr>
        <p:spPr>
          <a:xfrm>
            <a:off x="7603173" y="509297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67" name="타원 66"/>
          <p:cNvSpPr/>
          <p:nvPr/>
        </p:nvSpPr>
        <p:spPr>
          <a:xfrm>
            <a:off x="8711010" y="48817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5</a:t>
            </a:r>
            <a:endParaRPr lang="ko-KR" altLang="en-US" sz="1867" dirty="0"/>
          </a:p>
        </p:txBody>
      </p:sp>
      <p:sp>
        <p:nvSpPr>
          <p:cNvPr id="68" name="직사각형 67"/>
          <p:cNvSpPr/>
          <p:nvPr/>
        </p:nvSpPr>
        <p:spPr>
          <a:xfrm>
            <a:off x="8982909" y="4873985"/>
            <a:ext cx="2795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인증 번호 입력 후 </a:t>
            </a:r>
            <a:r>
              <a:rPr lang="ko-KR" altLang="en-US" sz="1200" dirty="0" err="1" smtClean="0">
                <a:latin typeface="Arial"/>
              </a:rPr>
              <a:t>인증버튼</a:t>
            </a:r>
            <a:r>
              <a:rPr lang="ko-KR" altLang="en-US" sz="1200" dirty="0" smtClean="0">
                <a:latin typeface="Arial"/>
              </a:rPr>
              <a:t> 클릭 시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옳지 않으면 </a:t>
            </a:r>
            <a:r>
              <a:rPr lang="en-US" altLang="ko-KR" sz="1200" dirty="0" smtClean="0">
                <a:latin typeface="Arial"/>
              </a:rPr>
              <a:t>alert </a:t>
            </a:r>
            <a:r>
              <a:rPr lang="ko-KR" altLang="en-US" sz="1200" dirty="0" smtClean="0">
                <a:latin typeface="Arial"/>
              </a:rPr>
              <a:t>발생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옳으면 </a:t>
            </a:r>
            <a:r>
              <a:rPr lang="ko-KR" altLang="en-US" sz="1200" dirty="0" err="1" smtClean="0">
                <a:latin typeface="Arial"/>
              </a:rPr>
              <a:t>인증확인</a:t>
            </a:r>
            <a:r>
              <a:rPr lang="ko-KR" altLang="en-US" sz="1200" dirty="0" smtClean="0">
                <a:latin typeface="Arial"/>
              </a:rPr>
              <a:t> 버튼으로 비활성화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719298" y="561093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70" name="직사각형 69"/>
          <p:cNvSpPr/>
          <p:nvPr/>
        </p:nvSpPr>
        <p:spPr>
          <a:xfrm>
            <a:off x="8982909" y="5611851"/>
            <a:ext cx="321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아이디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비밀번호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이메일 인증까지 완료되면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 버튼 활성화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4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56479506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초기 유저 정보 획득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UI-B-1003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 맞춤 추천을 위한 초기 유저 정보 획득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로그인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27548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837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사용자의 선호 기술 스택 최대 </a:t>
            </a:r>
            <a:r>
              <a:rPr lang="en-US" altLang="ko-KR" sz="1200" dirty="0" smtClean="0">
                <a:latin typeface="Arial"/>
              </a:rPr>
              <a:t>5</a:t>
            </a:r>
            <a:r>
              <a:rPr lang="ko-KR" altLang="en-US" sz="1200" dirty="0" smtClean="0">
                <a:latin typeface="Arial"/>
              </a:rPr>
              <a:t>개 선택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3107" y="2754802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선택완료</a:t>
            </a:r>
            <a:r>
              <a:rPr lang="ko-KR" altLang="en-US" sz="1200" dirty="0" smtClean="0">
                <a:latin typeface="Arial"/>
              </a:rPr>
              <a:t> 버튼 클릭 시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채용 공고 조회 화면으로 이동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9" y="2317839"/>
            <a:ext cx="5062500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8" y="2317839"/>
            <a:ext cx="1660563" cy="36000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747011" y="3567430"/>
            <a:ext cx="1691640" cy="12217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450050" y="3216466"/>
            <a:ext cx="1413790" cy="18330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527108" y="400118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54" name="직사각형 53"/>
          <p:cNvSpPr/>
          <p:nvPr/>
        </p:nvSpPr>
        <p:spPr>
          <a:xfrm>
            <a:off x="6835140" y="5109210"/>
            <a:ext cx="697230" cy="2538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322320" y="5037372"/>
            <a:ext cx="662940" cy="2451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053707" y="502816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58" name="타원 57"/>
          <p:cNvSpPr/>
          <p:nvPr/>
        </p:nvSpPr>
        <p:spPr>
          <a:xfrm>
            <a:off x="7600144" y="51204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66" name="타원 65"/>
          <p:cNvSpPr/>
          <p:nvPr/>
        </p:nvSpPr>
        <p:spPr>
          <a:xfrm>
            <a:off x="7933273" y="391083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0667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35009625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채용공고목록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UI-C-1000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채용공고조회 및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검색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비회원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회원 모두 이용 가능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채용공고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자동완성 검색 기능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기업명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모집직종명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기술스택</a:t>
            </a:r>
            <a:endParaRPr lang="en-US" altLang="ko-KR" sz="1200" dirty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검색 키워드에 해당하는 채용공고 출력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0" y="2314950"/>
            <a:ext cx="5062501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8675" y="2693670"/>
            <a:ext cx="1329690" cy="2019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67" y="2314950"/>
            <a:ext cx="1660563" cy="36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80785" y="2668905"/>
            <a:ext cx="1584960" cy="2076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061" y="2913416"/>
            <a:ext cx="1329690" cy="9232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2700" y="3050576"/>
            <a:ext cx="3268460" cy="25882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80785" y="2977654"/>
            <a:ext cx="1584960" cy="26611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2184744" y="26498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41348" y="26603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7941347" y="357119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827061" y="392459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타원 22"/>
          <p:cNvSpPr/>
          <p:nvPr/>
        </p:nvSpPr>
        <p:spPr>
          <a:xfrm>
            <a:off x="5506454" y="40271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8671208" y="399132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5" name="직사각형 24"/>
          <p:cNvSpPr/>
          <p:nvPr/>
        </p:nvSpPr>
        <p:spPr>
          <a:xfrm>
            <a:off x="8934819" y="3991322"/>
            <a:ext cx="3276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목록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기업명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err="1" smtClean="0">
                <a:latin typeface="Arial"/>
              </a:rPr>
              <a:t>모집직종명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요구 </a:t>
            </a:r>
            <a:r>
              <a:rPr lang="ko-KR" altLang="en-US" sz="1200" dirty="0" err="1" smtClean="0">
                <a:latin typeface="Arial"/>
              </a:rPr>
              <a:t>기술스택</a:t>
            </a:r>
            <a:r>
              <a:rPr lang="ko-KR" altLang="en-US" sz="1200" dirty="0" smtClean="0">
                <a:latin typeface="Arial"/>
              </a:rPr>
              <a:t> 정보 등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무한 스크롤 구현</a:t>
            </a:r>
            <a:endParaRPr lang="en-US" altLang="ko-KR" sz="1200" dirty="0" smtClean="0">
              <a:latin typeface="Arial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83560" y="4060487"/>
            <a:ext cx="175895" cy="1686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798331" y="402712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1" name="직사각형 30"/>
          <p:cNvSpPr/>
          <p:nvPr/>
        </p:nvSpPr>
        <p:spPr>
          <a:xfrm>
            <a:off x="7613196" y="4173291"/>
            <a:ext cx="208280" cy="1968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305316" y="414479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6" name="타원 35"/>
          <p:cNvSpPr/>
          <p:nvPr/>
        </p:nvSpPr>
        <p:spPr>
          <a:xfrm>
            <a:off x="8694668" y="49204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7" name="직사각형 36"/>
          <p:cNvSpPr/>
          <p:nvPr/>
        </p:nvSpPr>
        <p:spPr>
          <a:xfrm>
            <a:off x="8965428" y="4920539"/>
            <a:ext cx="1305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스크랩</a:t>
            </a:r>
            <a:endParaRPr lang="en-US" altLang="ko-KR" sz="12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1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3096192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채용공고추천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UI-C-1001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개인화 맞춤 추천 알고리즘 적용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채용공고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ko-KR" dirty="0"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41319" y="3524092"/>
            <a:ext cx="5141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 smtClean="0">
                <a:solidFill>
                  <a:srgbClr val="FF0000"/>
                </a:solidFill>
                <a:latin typeface="Arial"/>
              </a:rPr>
              <a:t>--------- </a:t>
            </a:r>
            <a:r>
              <a:rPr lang="ko-KR" altLang="en-US" sz="2400" dirty="0" smtClean="0">
                <a:solidFill>
                  <a:srgbClr val="FF0000"/>
                </a:solidFill>
                <a:latin typeface="Arial"/>
              </a:rPr>
              <a:t>추천 알고리즘 </a:t>
            </a:r>
            <a:r>
              <a:rPr lang="ko-KR" altLang="en-US" sz="2400" dirty="0" err="1" smtClean="0">
                <a:solidFill>
                  <a:srgbClr val="FF0000"/>
                </a:solidFill>
                <a:latin typeface="Arial"/>
              </a:rPr>
              <a:t>설계중</a:t>
            </a:r>
            <a:r>
              <a:rPr lang="ko-KR" alt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/>
              </a:rPr>
              <a:t>---------</a:t>
            </a:r>
          </a:p>
        </p:txBody>
      </p:sp>
      <p:sp>
        <p:nvSpPr>
          <p:cNvPr id="12" name="타원 11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4" name="타원 13"/>
          <p:cNvSpPr/>
          <p:nvPr/>
        </p:nvSpPr>
        <p:spPr>
          <a:xfrm>
            <a:off x="8671208" y="399132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35096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564392322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미니 게임 종류 선택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UI-D-1000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OX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 중 선택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도움말 아이콘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호버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시 게임 진행 방식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 smtClean="0"/>
              <a:t>1</a:t>
            </a:r>
            <a:endParaRPr lang="ko-KR" altLang="en-US" sz="1867" b="1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21281" y="3882786"/>
            <a:ext cx="1472070" cy="20321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4225288" y="3216156"/>
            <a:ext cx="1413512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636776" y="3834512"/>
            <a:ext cx="4002024" cy="1550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6435313" y="3173216"/>
            <a:ext cx="1472070" cy="6612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3885848" y="337205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87598" y="33602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1252317" y="447785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8005368" y="463761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617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686500746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게임 주제 선택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다양한 기술 스택 중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가지 선택해서 게임 진행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64130" y="3512820"/>
            <a:ext cx="2129790" cy="16268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6492240" y="2887980"/>
            <a:ext cx="1322070" cy="2495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4773344" y="41944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977977" y="38721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204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/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다양한 기술 스택 중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가지 선택해서 게임 진행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" y="2358929"/>
            <a:ext cx="5062500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23605" y="3512820"/>
            <a:ext cx="3784418" cy="5192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675343" y="4216625"/>
            <a:ext cx="1549947" cy="5192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410423" y="5074920"/>
            <a:ext cx="4026447" cy="3124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5193792" y="5428886"/>
            <a:ext cx="578358" cy="2403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5482971" y="359596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4285714" y="434444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5497294" y="509932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18" y="2358929"/>
            <a:ext cx="1660563" cy="36000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69757" y="542888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2" name="직사각형 21"/>
          <p:cNvSpPr/>
          <p:nvPr/>
        </p:nvSpPr>
        <p:spPr>
          <a:xfrm>
            <a:off x="6394540" y="3375660"/>
            <a:ext cx="1602650" cy="54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6394540" y="4552950"/>
            <a:ext cx="1602650" cy="3104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6480047" y="4032068"/>
            <a:ext cx="1450849" cy="47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8045753" y="351282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8053350" y="40904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8068368" y="457635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29" name="타원 28"/>
          <p:cNvSpPr/>
          <p:nvPr/>
        </p:nvSpPr>
        <p:spPr>
          <a:xfrm>
            <a:off x="8671208" y="405504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8671208" y="48422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068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012671186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 결과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UI-D-1101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스피드 퀴즈 결과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2159" y="3377711"/>
            <a:ext cx="482601" cy="3611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285239" y="3934364"/>
            <a:ext cx="4323081" cy="11862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347739" y="3271520"/>
            <a:ext cx="1602461" cy="2341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917055" y="3129915"/>
            <a:ext cx="415290" cy="1295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2974888" y="34161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8" name="타원 17"/>
          <p:cNvSpPr/>
          <p:nvPr/>
        </p:nvSpPr>
        <p:spPr>
          <a:xfrm>
            <a:off x="981916" y="439569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9" name="타원 18"/>
          <p:cNvSpPr/>
          <p:nvPr/>
        </p:nvSpPr>
        <p:spPr>
          <a:xfrm>
            <a:off x="7392768" y="296394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023138" y="431065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20822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4085684563"/>
              </p:ext>
            </p:extLst>
          </p:nvPr>
        </p:nvGraphicFramePr>
        <p:xfrm>
          <a:off x="203201" y="951324"/>
          <a:ext cx="11806937" cy="550168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8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2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페이지소개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UI-A-1</a:t>
                      </a:r>
                      <a:r>
                        <a:rPr lang="en-US" altLang="ko-KR" sz="1200" dirty="0">
                          <a:latin typeface="+mn-lt"/>
                        </a:rPr>
                        <a:t>000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사이트 이름 및 한 줄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200" dirty="0">
                          <a:latin typeface="+mn-lt"/>
                        </a:rPr>
                        <a:t> 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+mn-lt"/>
                        </a:rPr>
                        <a:t>UI-A-1</a:t>
                      </a:r>
                      <a:r>
                        <a:rPr lang="en-US" altLang="ko-KR" sz="1200" dirty="0">
                          <a:latin typeface="+mn-lt"/>
                        </a:rPr>
                        <a:t>001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 조회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UI-A-1002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3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 추천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UI-A-1003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간편 이력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관리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UI-A-1004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서비스 소개</a:t>
                      </a:r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미니 게임 기능 소개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회원가입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UI-B-1000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회원가입</a:t>
                      </a: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로그인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UI-B-1000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첫 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자체회원가입 이용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소셜회원가입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각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소셜계정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로그인으로</a:t>
                      </a:r>
                      <a:r>
                        <a:rPr lang="ko-KR" altLang="en-US" sz="1200" dirty="0" smtClean="0">
                          <a:latin typeface="+mn-lt"/>
                        </a:rPr>
                        <a:t> 이동 후 로그인 실시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완료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UI-C-1000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자체회원가입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UI-B-1002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자체회원가입</a:t>
                      </a:r>
                      <a:r>
                        <a:rPr lang="en-US" altLang="ko-KR" sz="1200" dirty="0" smtClean="0">
                          <a:latin typeface="+mn-lt"/>
                        </a:rPr>
                        <a:t>/</a:t>
                      </a:r>
                      <a:r>
                        <a:rPr lang="ko-KR" altLang="en-US" sz="1200" dirty="0" smtClean="0">
                          <a:latin typeface="+mn-lt"/>
                        </a:rPr>
                        <a:t>로그인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창에서 계정 유무 확인 후</a:t>
                      </a:r>
                      <a:r>
                        <a:rPr lang="en-US" altLang="ko-KR" sz="1200" dirty="0" smtClean="0">
                          <a:latin typeface="+mn-lt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없으면 회원가입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로그인 완료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UI-C-1000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채용공고목록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UI-C-1000</a:t>
                      </a: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채용공고조회 및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검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색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기술스택</a:t>
                      </a:r>
                      <a:r>
                        <a:rPr lang="ko-KR" altLang="en-US" sz="1200" dirty="0" smtClean="0">
                          <a:latin typeface="+mn-lt"/>
                        </a:rPr>
                        <a:t> 필터 적용하여 채용공고 조회 가능</a:t>
                      </a:r>
                      <a:r>
                        <a:rPr lang="en-US" altLang="ko-KR" sz="1200" dirty="0" smtClean="0">
                          <a:latin typeface="+mn-lt"/>
                        </a:rPr>
                        <a:t/>
                      </a:r>
                      <a:br>
                        <a:rPr lang="en-US" altLang="ko-KR" sz="1200" dirty="0" smtClean="0">
                          <a:latin typeface="+mn-lt"/>
                        </a:rPr>
                      </a:b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검색기능은 검색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피워드가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포함된 공고 검색 가능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/>
                      </a:r>
                      <a:br>
                        <a:rPr lang="en-US" altLang="ko-KR" sz="1200" baseline="0" dirty="0" smtClean="0">
                          <a:latin typeface="+mn-lt"/>
                        </a:rPr>
                      </a:br>
                      <a:r>
                        <a:rPr lang="en-US" altLang="ko-KR" sz="1200" baseline="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채용공고 스크랩 및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스크랩해제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클릭하면 각 공고의 </a:t>
                      </a:r>
                      <a:r>
                        <a:rPr lang="en-US" altLang="ko-KR" sz="1200" dirty="0" smtClean="0">
                          <a:latin typeface="+mn-lt"/>
                        </a:rPr>
                        <a:t>URL</a:t>
                      </a:r>
                      <a:r>
                        <a:rPr lang="ko-KR" altLang="en-US" sz="1200" dirty="0" smtClean="0">
                          <a:latin typeface="+mn-lt"/>
                        </a:rPr>
                        <a:t>로 연결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2744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채용공고추</a:t>
                      </a:r>
                      <a:r>
                        <a:rPr lang="ko-KR" altLang="en-US" sz="1200" dirty="0" smtClean="0">
                          <a:latin typeface="+mn-lt"/>
                        </a:rPr>
                        <a:t>천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UI-C-1001</a:t>
                      </a: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채용공고추천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개인화 맞춤 추천 알고리즘 적용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9321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1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509421583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UI-D-1200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다양한 기술 스택 중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가지 선택해서 게임 진행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14950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12898587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퀴즈 결과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UI-D-1201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OX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결과 출력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+mj-ea"/>
                <a:ea typeface="+mj-ea"/>
              </a:rPr>
              <a:t>미니게임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5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9" y="2314950"/>
            <a:ext cx="16605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451381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진행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UI-E-1001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1" y="2309186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2" y="2309186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831814542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주제 선택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1" y="2314950"/>
            <a:ext cx="1660563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2" y="2314950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74596278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면접 대비 퀴즈 종료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UI-E-1002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면접 대비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2" y="2309186"/>
            <a:ext cx="1660563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09186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24401740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개인 정보 조회 및 수정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UI-F-1000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278188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297167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06199466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내가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찜한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채용 공고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UI-F-1001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16" y="2309186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4" y="2309186"/>
            <a:ext cx="50511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168732135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나의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뱃지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UI-F-1002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5" y="2309186"/>
            <a:ext cx="1660563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09186"/>
            <a:ext cx="50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74630350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나의 과거 문제 내역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UI-F-1003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9" y="2320433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7" y="2330538"/>
            <a:ext cx="16605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754602190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자기소개서 관리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UI-F-1004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0" y="335057"/>
            <a:ext cx="27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8" name="타원 7"/>
          <p:cNvSpPr/>
          <p:nvPr/>
        </p:nvSpPr>
        <p:spPr>
          <a:xfrm>
            <a:off x="8671208" y="317567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8934819" y="2175352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소셜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계정이 없으면 생성 후</a:t>
            </a:r>
            <a:r>
              <a:rPr lang="en-US" altLang="ko-KR" sz="1200" dirty="0" smtClean="0">
                <a:latin typeface="Arial"/>
              </a:rPr>
              <a:t>, </a:t>
            </a:r>
            <a:r>
              <a:rPr lang="ko-KR" altLang="en-US" sz="1200" dirty="0" smtClean="0">
                <a:latin typeface="Arial"/>
              </a:rPr>
              <a:t>로그인 연동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34819" y="3175670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자</a:t>
            </a:r>
            <a:r>
              <a:rPr lang="ko-KR" altLang="en-US" sz="1200" dirty="0" smtClean="0">
                <a:latin typeface="Arial"/>
              </a:rPr>
              <a:t>체</a:t>
            </a:r>
            <a:r>
              <a:rPr lang="ko-KR" altLang="en-US" sz="1200" dirty="0" smtClean="0">
                <a:latin typeface="Arial"/>
              </a:rPr>
              <a:t> 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</a:t>
            </a:r>
            <a:endParaRPr lang="en-US" altLang="ko-KR" sz="1200" dirty="0" smtClean="0">
              <a:latin typeface="Arial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 smtClean="0">
                <a:latin typeface="Arial"/>
              </a:rPr>
              <a:t>클릭 시 자체 로그인 페이지로 이동</a:t>
            </a:r>
            <a:endParaRPr lang="en-US" altLang="ko-KR" sz="1200" dirty="0" smtClean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6" y="2314950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85" y="2314950"/>
            <a:ext cx="16605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3689993457"/>
              </p:ext>
            </p:extLst>
          </p:nvPr>
        </p:nvGraphicFramePr>
        <p:xfrm>
          <a:off x="194492" y="951325"/>
          <a:ext cx="11806937" cy="4987303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미니게임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선택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UI-D-1000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종류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스피드 퀴즈</a:t>
                      </a:r>
                      <a:r>
                        <a:rPr lang="en-US" altLang="ko-KR" sz="1200" dirty="0" smtClean="0">
                          <a:latin typeface="+mn-lt"/>
                        </a:rPr>
                        <a:t>, OX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게임 중 선택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/>
                      </a:r>
                      <a:br>
                        <a:rPr lang="en-US" altLang="ko-KR" sz="1200" baseline="0" dirty="0" smtClean="0">
                          <a:latin typeface="+mn-lt"/>
                        </a:rPr>
                      </a:br>
                      <a:r>
                        <a:rPr lang="en-US" altLang="ko-KR" sz="1200" baseline="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도움말 아이콘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호버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시 게임 진행 방식 출력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다양한 기술 스택 중 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가지 선택해서 게임 진행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취소하기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UI-D-1000,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시작하기 버튼 클릭 시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UI-D-1100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또는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UI-D-1200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으로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이동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스피드 퀴즈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UI-D-1100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스피드 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설명에 해당하는 단어를 입력 후 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총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한 문제당 주어진 시간은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UI-D-1101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스피드 퀴즈 결과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번부터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번까지의 결과 출력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200" dirty="0" smtClean="0">
                          <a:latin typeface="+mn-lt"/>
                        </a:rPr>
                        <a:t>7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 이상 정답 시 승리 횟수 한 번 추가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목록으로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 </a:t>
                      </a:r>
                      <a:r>
                        <a:rPr lang="ko-KR" altLang="en-US" sz="1200" dirty="0" smtClean="0">
                          <a:latin typeface="+mn-lt"/>
                        </a:rPr>
                        <a:t>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UI-D-1200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 </a:t>
                      </a:r>
                      <a:r>
                        <a:rPr lang="ko-KR" altLang="en-US" sz="1200" dirty="0" smtClean="0">
                          <a:latin typeface="+mn-lt"/>
                        </a:rPr>
                        <a:t>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설명을 보고 </a:t>
                      </a:r>
                      <a:r>
                        <a:rPr lang="en-US" altLang="ko-KR" sz="1200" dirty="0" smtClean="0">
                          <a:latin typeface="+mn-lt"/>
                        </a:rPr>
                        <a:t>O,X </a:t>
                      </a:r>
                      <a:r>
                        <a:rPr lang="ko-KR" altLang="en-US" sz="1200" dirty="0" smtClean="0">
                          <a:latin typeface="+mn-lt"/>
                        </a:rPr>
                        <a:t>버튼 중 하나 클릭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총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한 문제당 주어진 시간은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UI-D-1201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OX</a:t>
                      </a:r>
                      <a:r>
                        <a:rPr lang="en-US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퀴즈 결과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번부터 </a:t>
                      </a:r>
                      <a:r>
                        <a:rPr lang="en-US" altLang="ko-KR" sz="1200" dirty="0" smtClean="0">
                          <a:latin typeface="+mn-lt"/>
                        </a:rPr>
                        <a:t>10</a:t>
                      </a:r>
                      <a:r>
                        <a:rPr lang="ko-KR" altLang="en-US" sz="1200" dirty="0" smtClean="0">
                          <a:latin typeface="+mn-lt"/>
                        </a:rPr>
                        <a:t>번까지의 결과 출력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dirty="0" smtClean="0">
                          <a:latin typeface="+mn-lt"/>
                        </a:rPr>
                        <a:t>7</a:t>
                      </a:r>
                      <a:r>
                        <a:rPr lang="ko-KR" altLang="en-US" sz="1200" dirty="0" smtClean="0">
                          <a:latin typeface="+mn-lt"/>
                        </a:rPr>
                        <a:t>문제 이상 정답 시 승리 횟수 한 번 추가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목록으로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UI-D-1000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면접 대비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UI-E-1000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퀴즈 주제 선택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 </a:t>
                      </a:r>
                      <a:r>
                        <a:rPr lang="ko-KR" altLang="en-US" sz="1200" dirty="0" smtClean="0">
                          <a:latin typeface="+mn-lt"/>
                        </a:rPr>
                        <a:t>주제를 선택하여 면접 대비를 위한 퀴즈 시작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시작하기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UI-E-1001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UI-E-1001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면접 대비 퀴즈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주어진 문제에 대한 답을 작성 후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다음문제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한 문제당 </a:t>
                      </a:r>
                      <a:r>
                        <a:rPr lang="en-US" altLang="ko-KR" sz="1200" dirty="0" smtClean="0">
                          <a:latin typeface="+mn-lt"/>
                        </a:rPr>
                        <a:t>40</a:t>
                      </a:r>
                      <a:r>
                        <a:rPr lang="ko-KR" altLang="en-US" sz="1200" dirty="0" smtClean="0">
                          <a:latin typeface="+mn-lt"/>
                        </a:rPr>
                        <a:t>초의 시간이 주어지며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자신이 작성한 답변이 저장되고 종료하고 싶을 때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종료버튼</a:t>
                      </a:r>
                      <a:r>
                        <a:rPr lang="ko-KR" altLang="en-US" sz="1200" dirty="0" smtClean="0">
                          <a:latin typeface="+mn-lt"/>
                        </a:rPr>
                        <a:t> 클릭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03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2591673572"/>
              </p:ext>
            </p:extLst>
          </p:nvPr>
        </p:nvGraphicFramePr>
        <p:xfrm>
          <a:off x="185783" y="933908"/>
          <a:ext cx="11806937" cy="4025967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baseline="0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마이페이지</a:t>
                      </a:r>
                      <a:endPara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조회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UI-F-1000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조회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+mn-lt"/>
                        </a:rPr>
                        <a:t>프로필이미지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닉네임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레벨</a:t>
                      </a:r>
                      <a:endParaRPr lang="en-US" altLang="ko-KR" sz="1200" baseline="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채용공고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마감임박 채용공고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면접 대비 문제 풀이 수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수</a:t>
                      </a:r>
                      <a:endParaRPr lang="en-US" altLang="ko-KR" sz="1200" baseline="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+mn-lt"/>
                        </a:rPr>
                        <a:t>선호 기술 스택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깃허브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및 개인 블로그 주소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내 정보 수정 버튼 클릭 시 </a:t>
                      </a:r>
                      <a:r>
                        <a:rPr lang="en-US" altLang="ko-KR" sz="1200" dirty="0" smtClean="0">
                          <a:latin typeface="+mn-lt"/>
                        </a:rPr>
                        <a:t>UI-F-1001</a:t>
                      </a:r>
                      <a:r>
                        <a:rPr lang="ko-KR" altLang="en-US" sz="1200" dirty="0" smtClean="0">
                          <a:latin typeface="+mn-lt"/>
                        </a:rPr>
                        <a:t>으로 이동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수정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UI-F-1001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개인 정보 수정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프로필 이미지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선호하는 기술 스택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깃허브</a:t>
                      </a:r>
                      <a:r>
                        <a:rPr lang="ko-KR" altLang="en-US" sz="1200" dirty="0" smtClean="0">
                          <a:latin typeface="+mn-lt"/>
                        </a:rPr>
                        <a:t> 및 개인 블로그 주소 수정 가능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닉네임 중복 체크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내가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 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UI-F-1002</a:t>
                      </a: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내가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 공고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찜한</a:t>
                      </a:r>
                      <a:r>
                        <a:rPr lang="ko-KR" altLang="en-US" sz="1200" dirty="0" smtClean="0">
                          <a:latin typeface="+mn-lt"/>
                        </a:rPr>
                        <a:t> 채용공고 회사명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포지션명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기술스택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연차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채용공고 종료일 조회 가능</a:t>
                      </a:r>
                      <a:r>
                        <a:rPr lang="en-US" altLang="ko-KR" sz="1200" dirty="0" smtClean="0">
                          <a:latin typeface="+mn-lt"/>
                        </a:rPr>
                        <a:t/>
                      </a:r>
                      <a:br>
                        <a:rPr lang="en-US" altLang="ko-KR" sz="1200" dirty="0" smtClean="0">
                          <a:latin typeface="+mn-lt"/>
                        </a:rPr>
                      </a:br>
                      <a:r>
                        <a:rPr lang="en-US" altLang="ko-KR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스크랩 취소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4527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UI-F-1003</a:t>
                      </a: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획득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dirty="0" smtClean="0">
                          <a:latin typeface="+mn-lt"/>
                        </a:rPr>
                        <a:t> 및 획득 가능한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뱃지</a:t>
                      </a:r>
                      <a:r>
                        <a:rPr lang="ko-KR" altLang="en-US" sz="1200" dirty="0" smtClean="0">
                          <a:latin typeface="+mn-lt"/>
                        </a:rPr>
                        <a:t> 조회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나의 과거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문제내역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UI-F-1004</a:t>
                      </a: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면접 대비 문제 내역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+mn-lt"/>
                        </a:rPr>
                        <a:t>- </a:t>
                      </a:r>
                      <a:r>
                        <a:rPr lang="ko-KR" altLang="en-US" sz="1200" dirty="0" smtClean="0">
                          <a:latin typeface="+mn-lt"/>
                        </a:rPr>
                        <a:t>면접대비 퀴즈에서 풀었던 문제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제출 내역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예시 답변 조회 가능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자기소개서 관리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+mn-lt"/>
                        </a:rPr>
                        <a:t>UI-F-1005</a:t>
                      </a:r>
                      <a:endParaRPr lang="en-US" altLang="ko-KR" sz="1200" dirty="0" smtClean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+mn-lt"/>
                        </a:rPr>
                        <a:t>자기소개서 이력 관리</a:t>
                      </a: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자기소개서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대제목</a:t>
                      </a:r>
                      <a:r>
                        <a:rPr lang="ko-KR" altLang="en-US" sz="1200" dirty="0" smtClean="0">
                          <a:latin typeface="+mn-lt"/>
                        </a:rPr>
                        <a:t> 작성 가능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n-lt"/>
                        </a:rPr>
                        <a:t>유사한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질문별로</a:t>
                      </a:r>
                      <a:r>
                        <a:rPr lang="ko-KR" altLang="en-US" sz="1200" dirty="0" smtClean="0">
                          <a:latin typeface="+mn-lt"/>
                        </a:rPr>
                        <a:t> 기업별 하위 질문 및 답변 작성 및 수정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삭제 가능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n-lt"/>
                      </a:endParaRPr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43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37042" y="1866900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8" y="2219701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54" y="2219701"/>
            <a:ext cx="1660564" cy="3600000"/>
          </a:xfrm>
          <a:prstGeom prst="rect">
            <a:avLst/>
          </a:prstGeom>
        </p:spPr>
      </p:pic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682333598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사이트 이름 및 한 줄 소개</a:t>
                      </a:r>
                      <a:endParaRPr lang="ko-KR" altLang="en-US" sz="1200" u="non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7" name="타원 36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38" name="타원 37"/>
          <p:cNvSpPr/>
          <p:nvPr/>
        </p:nvSpPr>
        <p:spPr>
          <a:xfrm>
            <a:off x="8671208" y="345047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40" name="직사각형 39"/>
          <p:cNvSpPr/>
          <p:nvPr/>
        </p:nvSpPr>
        <p:spPr>
          <a:xfrm>
            <a:off x="2771394" y="3091545"/>
            <a:ext cx="1908810" cy="4769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09232" y="2749297"/>
            <a:ext cx="981456" cy="2682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745849" y="319818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43" name="타원 42"/>
          <p:cNvSpPr/>
          <p:nvPr/>
        </p:nvSpPr>
        <p:spPr>
          <a:xfrm>
            <a:off x="7839072" y="274929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44" name="직사각형 43"/>
          <p:cNvSpPr/>
          <p:nvPr/>
        </p:nvSpPr>
        <p:spPr>
          <a:xfrm>
            <a:off x="2921000" y="3636018"/>
            <a:ext cx="2088460" cy="345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73712" y="36767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46" name="직사각형 45"/>
          <p:cNvSpPr/>
          <p:nvPr/>
        </p:nvSpPr>
        <p:spPr>
          <a:xfrm>
            <a:off x="6410762" y="3139440"/>
            <a:ext cx="1379926" cy="2262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833894" y="31284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48" name="직사각형 47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968987" y="227611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52" name="타원 51"/>
          <p:cNvSpPr/>
          <p:nvPr/>
        </p:nvSpPr>
        <p:spPr>
          <a:xfrm>
            <a:off x="7979041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sp>
        <p:nvSpPr>
          <p:cNvPr id="53" name="직사각형 52"/>
          <p:cNvSpPr/>
          <p:nvPr/>
        </p:nvSpPr>
        <p:spPr>
          <a:xfrm>
            <a:off x="8934819" y="2175352"/>
            <a:ext cx="1704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Arial"/>
              </a:rPr>
              <a:t>사이트 이름 </a:t>
            </a:r>
            <a:r>
              <a:rPr lang="en-US" altLang="ko-KR" sz="1200" dirty="0" smtClean="0">
                <a:latin typeface="Arial"/>
              </a:rPr>
              <a:t>pick IT up</a:t>
            </a:r>
            <a:endParaRPr lang="ko-KR" altLang="en-US" sz="1200" dirty="0">
              <a:latin typeface="Arial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934819" y="2826758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Arial"/>
              </a:rPr>
              <a:t>사이트 </a:t>
            </a:r>
            <a:r>
              <a:rPr lang="ko-KR" altLang="en-US" sz="1200" dirty="0" smtClean="0">
                <a:latin typeface="Arial"/>
              </a:rPr>
              <a:t>한 줄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34819" y="3453490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04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3980784061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 조회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7042" y="1866900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83" y="2218569"/>
            <a:ext cx="5062500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1" y="2210949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0696" y="3105666"/>
            <a:ext cx="2175256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80878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5" name="타원 14"/>
          <p:cNvSpPr/>
          <p:nvPr/>
        </p:nvSpPr>
        <p:spPr>
          <a:xfrm>
            <a:off x="4962094" y="227611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6" name="타원 15"/>
          <p:cNvSpPr/>
          <p:nvPr/>
        </p:nvSpPr>
        <p:spPr>
          <a:xfrm>
            <a:off x="3494982" y="31738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직사각형 16"/>
          <p:cNvSpPr/>
          <p:nvPr/>
        </p:nvSpPr>
        <p:spPr>
          <a:xfrm>
            <a:off x="6473189" y="2876549"/>
            <a:ext cx="1225187" cy="4936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760247" y="29738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8934819" y="2175352"/>
            <a:ext cx="1853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조회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2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594424077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002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채용공고 추천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9" name="타원 8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1853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채용공고 추천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6646" y="1826259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" y="2213881"/>
            <a:ext cx="5062500" cy="3600000"/>
          </a:xfrm>
          <a:prstGeom prst="rect">
            <a:avLst/>
          </a:prstGeom>
          <a:ln w="635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38" y="2221772"/>
            <a:ext cx="1660563" cy="3600000"/>
          </a:xfrm>
          <a:prstGeom prst="rect">
            <a:avLst/>
          </a:prstGeom>
          <a:ln w="6350"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3" name="직사각형 22"/>
          <p:cNvSpPr/>
          <p:nvPr/>
        </p:nvSpPr>
        <p:spPr>
          <a:xfrm>
            <a:off x="1250696" y="3105666"/>
            <a:ext cx="3130804" cy="5336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91581" y="2898139"/>
            <a:ext cx="1600200" cy="45974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41923" y="32406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7953956" y="300449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3733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190881669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003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간편 이력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관리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9" name="타원 8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1" name="직사각형 10"/>
          <p:cNvSpPr/>
          <p:nvPr/>
        </p:nvSpPr>
        <p:spPr>
          <a:xfrm>
            <a:off x="8934819" y="2175352"/>
            <a:ext cx="18966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간편 이력 관리 기능 소개</a:t>
            </a:r>
            <a:endParaRPr lang="ko-KR" altLang="en-US" sz="1200" dirty="0">
              <a:latin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09" y="2219701"/>
            <a:ext cx="1660563" cy="3600000"/>
          </a:xfrm>
          <a:prstGeom prst="rect">
            <a:avLst/>
          </a:prstGeom>
          <a:ln w="6350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5" y="2219701"/>
            <a:ext cx="5062500" cy="360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1" name="직사각형 20"/>
          <p:cNvSpPr/>
          <p:nvPr/>
        </p:nvSpPr>
        <p:spPr>
          <a:xfrm>
            <a:off x="1259333" y="2999018"/>
            <a:ext cx="4344705" cy="5569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52109" y="2836136"/>
            <a:ext cx="1660563" cy="55698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64461" y="314570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7973098" y="298250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116;p16"/>
          <p:cNvGraphicFramePr/>
          <p:nvPr>
            <p:extLst>
              <p:ext uri="{D42A27DB-BD31-4B8C-83A1-F6EECF244321}">
                <p14:modId xmlns:p14="http://schemas.microsoft.com/office/powerpoint/2010/main" val="2034259614"/>
              </p:ext>
            </p:extLst>
          </p:nvPr>
        </p:nvGraphicFramePr>
        <p:xfrm>
          <a:off x="447041" y="905571"/>
          <a:ext cx="11346175" cy="54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 </a:t>
                      </a: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소개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UI-A-1</a:t>
                      </a:r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004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미니 게임 기능 소개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47041" y="366182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537041" y="335057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서비스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041" y="1963417"/>
            <a:ext cx="7749708" cy="439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71208" y="218314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7" name="타원 16"/>
          <p:cNvSpPr/>
          <p:nvPr/>
        </p:nvSpPr>
        <p:spPr>
          <a:xfrm>
            <a:off x="8671208" y="28168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8" name="직사각형 17"/>
          <p:cNvSpPr/>
          <p:nvPr/>
        </p:nvSpPr>
        <p:spPr>
          <a:xfrm>
            <a:off x="8934819" y="2175352"/>
            <a:ext cx="154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smtClean="0">
                <a:latin typeface="Arial"/>
              </a:rPr>
              <a:t>미니 게임 기능 소개</a:t>
            </a:r>
            <a:endParaRPr lang="ko-KR" altLang="en-US" sz="1200" dirty="0">
              <a:latin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34819" y="2806438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 err="1" smtClean="0">
                <a:latin typeface="Arial"/>
              </a:rPr>
              <a:t>온보딩을</a:t>
            </a:r>
            <a:r>
              <a:rPr lang="ko-KR" altLang="en-US" sz="1200" dirty="0" smtClean="0">
                <a:latin typeface="Arial"/>
              </a:rPr>
              <a:t> 다 보지 않아도</a:t>
            </a:r>
            <a:endParaRPr lang="en-US" altLang="ko-KR" sz="1200" dirty="0" smtClean="0">
              <a:latin typeface="Arial"/>
            </a:endParaRPr>
          </a:p>
          <a:p>
            <a:pPr lvl="0"/>
            <a:r>
              <a:rPr lang="ko-KR" altLang="en-US" sz="1200" dirty="0" smtClean="0">
                <a:latin typeface="Arial"/>
              </a:rPr>
              <a:t>회원가입</a:t>
            </a:r>
            <a:r>
              <a:rPr lang="en-US" altLang="ko-KR" sz="1200" dirty="0" smtClean="0">
                <a:latin typeface="Arial"/>
              </a:rPr>
              <a:t>/</a:t>
            </a:r>
            <a:r>
              <a:rPr lang="ko-KR" altLang="en-US" sz="1200" dirty="0" smtClean="0">
                <a:latin typeface="Arial"/>
              </a:rPr>
              <a:t>로그인 페이지로 이동 가능</a:t>
            </a:r>
            <a:endParaRPr lang="ko-KR" altLang="en-US" sz="1200" dirty="0">
              <a:latin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9" y="2219701"/>
            <a:ext cx="50625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55" y="2219701"/>
            <a:ext cx="1660563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65420" y="2303145"/>
            <a:ext cx="561975" cy="2095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58054" y="5610225"/>
            <a:ext cx="1660564" cy="2094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965871" y="2266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5" name="타원 24"/>
          <p:cNvSpPr/>
          <p:nvPr/>
        </p:nvSpPr>
        <p:spPr>
          <a:xfrm>
            <a:off x="7961640" y="558315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7" name="직사각형 26"/>
          <p:cNvSpPr/>
          <p:nvPr/>
        </p:nvSpPr>
        <p:spPr>
          <a:xfrm>
            <a:off x="2083443" y="2999018"/>
            <a:ext cx="2627453" cy="62385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759407" y="31791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9" name="직사각형 28"/>
          <p:cNvSpPr/>
          <p:nvPr/>
        </p:nvSpPr>
        <p:spPr>
          <a:xfrm>
            <a:off x="6258055" y="2885440"/>
            <a:ext cx="1660564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961640" y="301706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3585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1666</Words>
  <Application>Microsoft Office PowerPoint</Application>
  <PresentationFormat>와이드스크린</PresentationFormat>
  <Paragraphs>556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Malgun Gothic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SSAFY</dc:creator>
  <cp:lastModifiedBy>SSAFY</cp:lastModifiedBy>
  <cp:revision>29</cp:revision>
  <dcterms:created xsi:type="dcterms:W3CDTF">2024-03-11T02:03:04Z</dcterms:created>
  <dcterms:modified xsi:type="dcterms:W3CDTF">2024-03-11T08:47:58Z</dcterms:modified>
</cp:coreProperties>
</file>